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3E194F-89F6-4CE0-87E8-3F7B735E8C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1EDF28-19E1-49A5-9C3B-68CCE7D27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8D151-3914-45F7-918F-6AFC80179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0304E5-8F5B-4D22-B5C6-337A4E734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CAACA9-455E-4DD1-A583-8F15699FC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5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B7E18-A5D2-4A08-A12E-44CFC7C0B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640114-7232-4172-9FDC-9149F4B8C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D90E67-6568-4808-AD55-D7FDEAB88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F45F36-1C6D-4853-80EF-90EC85EC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19ACEF-CF99-4711-8C54-E3F544D0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3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1BCC138-58B8-4242-806B-1D5F32920C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C70242-79F7-473D-96C5-3692D1AAC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CC910D-7A43-4B3E-A3BE-EFD8EB613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D921EB-AA71-4C9D-BF5B-5B3164051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D00A3E-C623-43BC-93C8-5D64F3F97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05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F070E-D800-4BD8-9429-8C9824142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02B091-C0EC-4D61-B229-8FDC1CCA9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B019EC-DBAC-484A-9909-EF7F6EF33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A62046-810C-463A-9C21-086612CE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409FCD-32B2-4BAB-8F96-2AF9130F9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49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99731-FD11-458F-9F82-05C8A3CB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7F6E45-492A-4973-8384-957A94230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89A5EF-DF49-4B2A-B8B6-C025ED86A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BA1164-CCF4-4357-9695-4C88CE25F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686C5E-3217-473B-B766-60E4D3BC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84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FB0927-A2FE-40B4-BD9E-2120A34C1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EADDA7-914A-40BB-8F07-B832CA962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DDB0B4-0AFF-48D2-BDE6-C5DB2EF43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D02DD7-28FA-4CBC-98BB-87731BB2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0E5BD4-9733-4BBF-BA31-4B3A01EF8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34F0AC-3F3F-4276-B879-F0A70EBC1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049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34424-7F96-47C0-AB84-89EF56CEE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CF7FA0-0FD3-4B8A-ACA6-2F5538181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125F23-DFB1-4EE4-97B2-D01CB622E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7E7151-C5F9-4709-84ED-0365A56F49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520B436-D75B-4D55-9C91-71E11DF53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9C14807-91EB-4CA4-B68F-5EFCE66C1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6AC016F-E336-4B97-9025-D9D2163D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B42F80-BA6D-4C3F-B3AD-320F2C94B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7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5FA43-ABD0-47B5-B405-41A65BD5E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D4F8C99-651B-4C7D-A977-12787777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A12FEC1-2EFE-4BEA-8EE9-D2D985205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869527-FD01-4588-B8D2-8D4729C08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58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891339E-A693-495B-BAB1-7EE606FED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05235C0-8B0E-416A-91EC-16CBAB07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12EC1F-021C-4E94-B03D-D9EAB1ED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77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2F0670-64A8-486D-A93E-4421C3CDD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7F6E33-898A-42D5-927F-7131B1C13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9F308E-6828-4D65-B569-0E46DF65B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924214-6EDE-4FC4-9048-F47F0CB3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8E8BCB-CFEA-4A80-817E-24E9277ED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D9849C-8512-4E49-B3BF-25C70E42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987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9B5416-6392-4E66-A22A-C7A328A08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5196FE-B14A-4B63-8902-986EB0B900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DEF07B-C3E9-4CBB-A871-09CBEE601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101B07-960C-4C57-BA52-89241530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81DFAD-84BD-4330-9B5B-2FF0A3724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0CAB65-DA70-4886-B85F-FE5D324BD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83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27DD8-8F8A-4068-952A-31D1189D1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2FF5B6-C906-4F5E-AEED-9DC945C2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4CA87A-8C8C-428B-ACB2-E50A2E00D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302A7-B6E4-4DC0-BC99-609C3DFB2579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7FA385-A1F9-4569-B3AC-765F83F17E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14EB78-B7A8-4A5F-B651-7808555AB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CC6FCA-CFE9-465A-8F43-9E91636187F6}"/>
              </a:ext>
            </a:extLst>
          </p:cNvPr>
          <p:cNvSpPr/>
          <p:nvPr/>
        </p:nvSpPr>
        <p:spPr>
          <a:xfrm>
            <a:off x="34672" y="23680"/>
            <a:ext cx="9083041" cy="16223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68288"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1260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11-12.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территориальной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схеме обращения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отходами в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местах нахождения объектов по обработке, утилизации, размещению отходов. Текущая схема транспортирования ТКО на территории Кабардино-Балкарской Республики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76A72-F016-4161-A032-3BD3924E6011}"/>
              </a:ext>
            </a:extLst>
          </p:cNvPr>
          <p:cNvSpPr txBox="1"/>
          <p:nvPr/>
        </p:nvSpPr>
        <p:spPr>
          <a:xfrm>
            <a:off x="7141028" y="2931086"/>
            <a:ext cx="3943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EFAAC2-2D7B-490B-8F9E-15DA5F6C15EA}"/>
              </a:ext>
            </a:extLst>
          </p:cNvPr>
          <p:cNvSpPr txBox="1"/>
          <p:nvPr/>
        </p:nvSpPr>
        <p:spPr>
          <a:xfrm>
            <a:off x="4889862" y="2665474"/>
            <a:ext cx="29815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Баксан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63D8-4D0F-4C5E-9062-E5C44D6C6910}"/>
              </a:ext>
            </a:extLst>
          </p:cNvPr>
          <p:cNvSpPr txBox="1"/>
          <p:nvPr/>
        </p:nvSpPr>
        <p:spPr>
          <a:xfrm>
            <a:off x="5259976" y="3845486"/>
            <a:ext cx="37189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Нальчик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D9350F-86D6-47BC-9C71-95C7DCAB3523}"/>
              </a:ext>
            </a:extLst>
          </p:cNvPr>
          <p:cNvSpPr txBox="1"/>
          <p:nvPr/>
        </p:nvSpPr>
        <p:spPr>
          <a:xfrm>
            <a:off x="6374674" y="3367444"/>
            <a:ext cx="405560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Нарткала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491D8E-C8F7-4D2C-A029-15C8718594FD}"/>
              </a:ext>
            </a:extLst>
          </p:cNvPr>
          <p:cNvSpPr txBox="1"/>
          <p:nvPr/>
        </p:nvSpPr>
        <p:spPr>
          <a:xfrm>
            <a:off x="6780234" y="2164175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A24299-3C82-45F8-A2AF-7CE4C72241F1}"/>
              </a:ext>
            </a:extLst>
          </p:cNvPr>
          <p:cNvSpPr txBox="1"/>
          <p:nvPr/>
        </p:nvSpPr>
        <p:spPr>
          <a:xfrm>
            <a:off x="5127728" y="3305888"/>
            <a:ext cx="264496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Чегем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291848F3-DDAB-40FF-A574-F34AE9DAE9E8}"/>
              </a:ext>
            </a:extLst>
          </p:cNvPr>
          <p:cNvSpPr/>
          <p:nvPr/>
        </p:nvSpPr>
        <p:spPr>
          <a:xfrm>
            <a:off x="6166679" y="3674035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1501A6B2-4FDF-42C9-8750-8D270E2E91BA}"/>
              </a:ext>
            </a:extLst>
          </p:cNvPr>
          <p:cNvSpPr/>
          <p:nvPr/>
        </p:nvSpPr>
        <p:spPr>
          <a:xfrm>
            <a:off x="7172948" y="1989616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DC53DF-7B16-4FB4-8EB5-852CD5A4240F}"/>
              </a:ext>
            </a:extLst>
          </p:cNvPr>
          <p:cNvSpPr txBox="1"/>
          <p:nvPr/>
        </p:nvSpPr>
        <p:spPr>
          <a:xfrm>
            <a:off x="5890260" y="3841781"/>
            <a:ext cx="270908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7C20898-5DCA-4D0A-B0AC-FA7123CEA399}"/>
              </a:ext>
            </a:extLst>
          </p:cNvPr>
          <p:cNvSpPr/>
          <p:nvPr/>
        </p:nvSpPr>
        <p:spPr>
          <a:xfrm>
            <a:off x="-16603" y="6066773"/>
            <a:ext cx="274320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Надпись 2">
            <a:extLst>
              <a:ext uri="{FF2B5EF4-FFF2-40B4-BE49-F238E27FC236}">
                <a16:creationId xmlns:a16="http://schemas.microsoft.com/office/drawing/2014/main" id="{7D3BFFA6-F8F7-478F-A5D7-E5EB337DA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888" y="6333473"/>
            <a:ext cx="2733675" cy="41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Полигон и МСК в Урванском районе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Полигон и МСК в Прохладненском районе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Надпись 2">
            <a:extLst>
              <a:ext uri="{FF2B5EF4-FFF2-40B4-BE49-F238E27FC236}">
                <a16:creationId xmlns:a16="http://schemas.microsoft.com/office/drawing/2014/main" id="{F13FA944-6A97-41BA-8DCD-E898FA687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97" y="6066773"/>
            <a:ext cx="1381125" cy="28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объектов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939" y="1660838"/>
            <a:ext cx="5613252" cy="428859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>
            <a:endCxn id="28" idx="5"/>
          </p:cNvCxnSpPr>
          <p:nvPr/>
        </p:nvCxnSpPr>
        <p:spPr>
          <a:xfrm>
            <a:off x="3888336" y="2591889"/>
            <a:ext cx="1990710" cy="14123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28" idx="3"/>
          </p:cNvCxnSpPr>
          <p:nvPr/>
        </p:nvCxnSpPr>
        <p:spPr>
          <a:xfrm>
            <a:off x="3717421" y="3490555"/>
            <a:ext cx="2020414" cy="5136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5708589" y="3841780"/>
            <a:ext cx="199703" cy="1903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cxnSp>
        <p:nvCxnSpPr>
          <p:cNvPr id="33" name="Прямая соединительная линия 32"/>
          <p:cNvCxnSpPr>
            <a:endCxn id="28" idx="2"/>
          </p:cNvCxnSpPr>
          <p:nvPr/>
        </p:nvCxnSpPr>
        <p:spPr>
          <a:xfrm>
            <a:off x="5259976" y="3724436"/>
            <a:ext cx="448613" cy="2125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8" idx="2"/>
          </p:cNvCxnSpPr>
          <p:nvPr/>
        </p:nvCxnSpPr>
        <p:spPr>
          <a:xfrm flipV="1">
            <a:off x="4614729" y="3936952"/>
            <a:ext cx="1093860" cy="672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8" idx="0"/>
          </p:cNvCxnSpPr>
          <p:nvPr/>
        </p:nvCxnSpPr>
        <p:spPr>
          <a:xfrm>
            <a:off x="5259976" y="3054197"/>
            <a:ext cx="548465" cy="78758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endCxn id="28" idx="5"/>
          </p:cNvCxnSpPr>
          <p:nvPr/>
        </p:nvCxnSpPr>
        <p:spPr>
          <a:xfrm flipH="1" flipV="1">
            <a:off x="5879046" y="4004248"/>
            <a:ext cx="233809" cy="853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5989844" y="2604323"/>
            <a:ext cx="199703" cy="1903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>
            <a:stCxn id="44" idx="5"/>
          </p:cNvCxnSpPr>
          <p:nvPr/>
        </p:nvCxnSpPr>
        <p:spPr>
          <a:xfrm>
            <a:off x="6160301" y="2766791"/>
            <a:ext cx="309611" cy="225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44" idx="5"/>
          </p:cNvCxnSpPr>
          <p:nvPr/>
        </p:nvCxnSpPr>
        <p:spPr>
          <a:xfrm flipH="1" flipV="1">
            <a:off x="6160301" y="2766791"/>
            <a:ext cx="490364" cy="7869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E491D8E-C8F7-4D2C-A029-15C8718594FD}"/>
              </a:ext>
            </a:extLst>
          </p:cNvPr>
          <p:cNvSpPr txBox="1"/>
          <p:nvPr/>
        </p:nvSpPr>
        <p:spPr>
          <a:xfrm>
            <a:off x="5995225" y="2205717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cxnSp>
        <p:nvCxnSpPr>
          <p:cNvPr id="52" name="Прямая соединительная линия 51"/>
          <p:cNvCxnSpPr>
            <a:endCxn id="44" idx="0"/>
          </p:cNvCxnSpPr>
          <p:nvPr/>
        </p:nvCxnSpPr>
        <p:spPr>
          <a:xfrm flipH="1">
            <a:off x="6089696" y="2328828"/>
            <a:ext cx="23159" cy="275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48DC53DF-7B16-4FB4-8EB5-852CD5A4240F}"/>
              </a:ext>
            </a:extLst>
          </p:cNvPr>
          <p:cNvSpPr txBox="1"/>
          <p:nvPr/>
        </p:nvSpPr>
        <p:spPr>
          <a:xfrm>
            <a:off x="5816246" y="3371191"/>
            <a:ext cx="317395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Урвань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Прямая соединительная линия 54"/>
          <p:cNvCxnSpPr>
            <a:stCxn id="53" idx="2"/>
            <a:endCxn id="28" idx="0"/>
          </p:cNvCxnSpPr>
          <p:nvPr/>
        </p:nvCxnSpPr>
        <p:spPr>
          <a:xfrm flipH="1">
            <a:off x="5808441" y="3494302"/>
            <a:ext cx="166503" cy="34747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28" idx="3"/>
          </p:cNvCxnSpPr>
          <p:nvPr/>
        </p:nvCxnSpPr>
        <p:spPr>
          <a:xfrm flipV="1">
            <a:off x="5188021" y="4004248"/>
            <a:ext cx="549814" cy="461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93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CC6FCA-CFE9-465A-8F43-9E91636187F6}"/>
              </a:ext>
            </a:extLst>
          </p:cNvPr>
          <p:cNvSpPr/>
          <p:nvPr/>
        </p:nvSpPr>
        <p:spPr>
          <a:xfrm>
            <a:off x="-2" y="0"/>
            <a:ext cx="9083041" cy="16223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92075"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1261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11-12-1.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территориальной схеме обращения с отходами в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местах нахождения объектов по обработке, утилизации, размещению отходов. Перспективная схема транспортирования ТКО на территории Кабардино-Балкарской Республики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76A72-F016-4161-A032-3BD3924E6011}"/>
              </a:ext>
            </a:extLst>
          </p:cNvPr>
          <p:cNvSpPr txBox="1"/>
          <p:nvPr/>
        </p:nvSpPr>
        <p:spPr>
          <a:xfrm>
            <a:off x="7141028" y="2931086"/>
            <a:ext cx="3943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EFAAC2-2D7B-490B-8F9E-15DA5F6C15EA}"/>
              </a:ext>
            </a:extLst>
          </p:cNvPr>
          <p:cNvSpPr txBox="1"/>
          <p:nvPr/>
        </p:nvSpPr>
        <p:spPr>
          <a:xfrm>
            <a:off x="4889862" y="2665474"/>
            <a:ext cx="29815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Баксан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63D8-4D0F-4C5E-9062-E5C44D6C6910}"/>
              </a:ext>
            </a:extLst>
          </p:cNvPr>
          <p:cNvSpPr txBox="1"/>
          <p:nvPr/>
        </p:nvSpPr>
        <p:spPr>
          <a:xfrm>
            <a:off x="5259976" y="3845486"/>
            <a:ext cx="37189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Нальчик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D9350F-86D6-47BC-9C71-95C7DCAB3523}"/>
              </a:ext>
            </a:extLst>
          </p:cNvPr>
          <p:cNvSpPr txBox="1"/>
          <p:nvPr/>
        </p:nvSpPr>
        <p:spPr>
          <a:xfrm>
            <a:off x="6374674" y="3367444"/>
            <a:ext cx="405560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Нарткала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491D8E-C8F7-4D2C-A029-15C8718594FD}"/>
              </a:ext>
            </a:extLst>
          </p:cNvPr>
          <p:cNvSpPr txBox="1"/>
          <p:nvPr/>
        </p:nvSpPr>
        <p:spPr>
          <a:xfrm>
            <a:off x="6780234" y="2164175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A24299-3C82-45F8-A2AF-7CE4C72241F1}"/>
              </a:ext>
            </a:extLst>
          </p:cNvPr>
          <p:cNvSpPr txBox="1"/>
          <p:nvPr/>
        </p:nvSpPr>
        <p:spPr>
          <a:xfrm>
            <a:off x="5127728" y="3305888"/>
            <a:ext cx="264496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Чегем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FB5A56-AE66-4B68-B063-F74063DD3822}"/>
              </a:ext>
            </a:extLst>
          </p:cNvPr>
          <p:cNvSpPr txBox="1"/>
          <p:nvPr/>
        </p:nvSpPr>
        <p:spPr>
          <a:xfrm>
            <a:off x="2145043" y="4363980"/>
            <a:ext cx="44242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Тырныауз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FD552CE-C36E-42FB-8A61-25AB857C2540}"/>
              </a:ext>
            </a:extLst>
          </p:cNvPr>
          <p:cNvSpPr/>
          <p:nvPr/>
        </p:nvSpPr>
        <p:spPr>
          <a:xfrm>
            <a:off x="5216433" y="2654587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291848F3-DDAB-40FF-A574-F34AE9DAE9E8}"/>
              </a:ext>
            </a:extLst>
          </p:cNvPr>
          <p:cNvSpPr/>
          <p:nvPr/>
        </p:nvSpPr>
        <p:spPr>
          <a:xfrm>
            <a:off x="6166679" y="3674035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1501A6B2-4FDF-42C9-8750-8D270E2E91BA}"/>
              </a:ext>
            </a:extLst>
          </p:cNvPr>
          <p:cNvSpPr/>
          <p:nvPr/>
        </p:nvSpPr>
        <p:spPr>
          <a:xfrm>
            <a:off x="7172948" y="1989616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DC53DF-7B16-4FB4-8EB5-852CD5A4240F}"/>
              </a:ext>
            </a:extLst>
          </p:cNvPr>
          <p:cNvSpPr txBox="1"/>
          <p:nvPr/>
        </p:nvSpPr>
        <p:spPr>
          <a:xfrm>
            <a:off x="5890260" y="3841781"/>
            <a:ext cx="270908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819" y="1690025"/>
            <a:ext cx="5613252" cy="430350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F605031-B369-4704-8D73-416A7CB1E4F9}"/>
              </a:ext>
            </a:extLst>
          </p:cNvPr>
          <p:cNvSpPr/>
          <p:nvPr/>
        </p:nvSpPr>
        <p:spPr>
          <a:xfrm>
            <a:off x="2312" y="5806440"/>
            <a:ext cx="2885668" cy="10481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Надпись 2">
            <a:extLst>
              <a:ext uri="{FF2B5EF4-FFF2-40B4-BE49-F238E27FC236}">
                <a16:creationId xmlns:a16="http://schemas.microsoft.com/office/drawing/2014/main" id="{7E79DEEE-7D57-4881-A20D-FD6FB9784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023" y="6069247"/>
            <a:ext cx="2899813" cy="58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Полигон и МСК с участком компостирования в </a:t>
            </a:r>
            <a:r>
              <a:rPr lang="ru-RU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Урванском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районе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Полигон </a:t>
            </a:r>
            <a:r>
              <a:rPr lang="ru-RU" sz="1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Прохладненском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районе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Надпись 2">
            <a:extLst>
              <a:ext uri="{FF2B5EF4-FFF2-40B4-BE49-F238E27FC236}">
                <a16:creationId xmlns:a16="http://schemas.microsoft.com/office/drawing/2014/main" id="{3495483A-80B0-4355-A655-1A689F3EE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12" y="5820418"/>
            <a:ext cx="1465063" cy="295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объектов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endCxn id="23" idx="5"/>
          </p:cNvCxnSpPr>
          <p:nvPr/>
        </p:nvCxnSpPr>
        <p:spPr>
          <a:xfrm>
            <a:off x="4044652" y="2779611"/>
            <a:ext cx="1990710" cy="14123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23" idx="3"/>
          </p:cNvCxnSpPr>
          <p:nvPr/>
        </p:nvCxnSpPr>
        <p:spPr>
          <a:xfrm>
            <a:off x="3873737" y="3678277"/>
            <a:ext cx="2020414" cy="5136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5864905" y="4029502"/>
            <a:ext cx="199703" cy="1903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>
            <a:endCxn id="23" idx="2"/>
          </p:cNvCxnSpPr>
          <p:nvPr/>
        </p:nvCxnSpPr>
        <p:spPr>
          <a:xfrm>
            <a:off x="5378358" y="3841781"/>
            <a:ext cx="486547" cy="2828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23" idx="2"/>
          </p:cNvCxnSpPr>
          <p:nvPr/>
        </p:nvCxnSpPr>
        <p:spPr>
          <a:xfrm flipV="1">
            <a:off x="4409630" y="4124674"/>
            <a:ext cx="1455275" cy="672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23" idx="0"/>
          </p:cNvCxnSpPr>
          <p:nvPr/>
        </p:nvCxnSpPr>
        <p:spPr>
          <a:xfrm>
            <a:off x="5378358" y="3054197"/>
            <a:ext cx="586399" cy="9753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23" idx="5"/>
          </p:cNvCxnSpPr>
          <p:nvPr/>
        </p:nvCxnSpPr>
        <p:spPr>
          <a:xfrm flipH="1" flipV="1">
            <a:off x="6035362" y="4191970"/>
            <a:ext cx="237214" cy="2951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23" idx="0"/>
          </p:cNvCxnSpPr>
          <p:nvPr/>
        </p:nvCxnSpPr>
        <p:spPr>
          <a:xfrm flipH="1">
            <a:off x="5964757" y="3537956"/>
            <a:ext cx="187345" cy="49154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6172724" y="2787203"/>
            <a:ext cx="199703" cy="1903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cxnSp>
        <p:nvCxnSpPr>
          <p:cNvPr id="30" name="Прямая соединительная линия 29"/>
          <p:cNvCxnSpPr>
            <a:stCxn id="29" idx="5"/>
          </p:cNvCxnSpPr>
          <p:nvPr/>
        </p:nvCxnSpPr>
        <p:spPr>
          <a:xfrm>
            <a:off x="6343181" y="2949671"/>
            <a:ext cx="309611" cy="225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9" idx="5"/>
          </p:cNvCxnSpPr>
          <p:nvPr/>
        </p:nvCxnSpPr>
        <p:spPr>
          <a:xfrm flipH="1" flipV="1">
            <a:off x="6343181" y="2949671"/>
            <a:ext cx="490364" cy="7869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E491D8E-C8F7-4D2C-A029-15C8718594FD}"/>
              </a:ext>
            </a:extLst>
          </p:cNvPr>
          <p:cNvSpPr txBox="1"/>
          <p:nvPr/>
        </p:nvSpPr>
        <p:spPr>
          <a:xfrm>
            <a:off x="6178105" y="2388597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cxnSp>
        <p:nvCxnSpPr>
          <p:cNvPr id="33" name="Прямая соединительная линия 32"/>
          <p:cNvCxnSpPr>
            <a:endCxn id="29" idx="0"/>
          </p:cNvCxnSpPr>
          <p:nvPr/>
        </p:nvCxnSpPr>
        <p:spPr>
          <a:xfrm flipH="1">
            <a:off x="6272576" y="2511708"/>
            <a:ext cx="23159" cy="275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23" idx="3"/>
          </p:cNvCxnSpPr>
          <p:nvPr/>
        </p:nvCxnSpPr>
        <p:spPr>
          <a:xfrm flipV="1">
            <a:off x="5416292" y="4191970"/>
            <a:ext cx="477859" cy="4305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8DC53DF-7B16-4FB4-8EB5-852CD5A4240F}"/>
              </a:ext>
            </a:extLst>
          </p:cNvPr>
          <p:cNvSpPr txBox="1"/>
          <p:nvPr/>
        </p:nvSpPr>
        <p:spPr>
          <a:xfrm>
            <a:off x="6015002" y="3414845"/>
            <a:ext cx="317395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Урвань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45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133</Words>
  <Application>Microsoft Office PowerPoint</Application>
  <PresentationFormat>Экран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9</cp:revision>
  <cp:lastPrinted>2020-06-26T16:04:41Z</cp:lastPrinted>
  <dcterms:created xsi:type="dcterms:W3CDTF">2020-06-05T16:23:53Z</dcterms:created>
  <dcterms:modified xsi:type="dcterms:W3CDTF">2024-07-29T09:34:54Z</dcterms:modified>
</cp:coreProperties>
</file>